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12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486"/>
    <p:restoredTop sz="96240"/>
  </p:normalViewPr>
  <p:slideViewPr>
    <p:cSldViewPr snapToGrid="0" snapToObjects="1">
      <p:cViewPr varScale="1">
        <p:scale>
          <a:sx n="135" d="100"/>
          <a:sy n="135" d="100"/>
        </p:scale>
        <p:origin x="928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36EEB-0343-A34E-84CE-2CD1DD11F081}" type="datetimeFigureOut">
              <a:rPr lang="en-NO" smtClean="0"/>
              <a:t>19/10/2020</a:t>
            </a:fld>
            <a:endParaRPr lang="en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09AD6-67C4-0745-A7D6-D9ED51CDF57A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5914524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36EEB-0343-A34E-84CE-2CD1DD11F081}" type="datetimeFigureOut">
              <a:rPr lang="en-NO" smtClean="0"/>
              <a:t>19/10/2020</a:t>
            </a:fld>
            <a:endParaRPr lang="en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09AD6-67C4-0745-A7D6-D9ED51CDF57A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759971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36EEB-0343-A34E-84CE-2CD1DD11F081}" type="datetimeFigureOut">
              <a:rPr lang="en-NO" smtClean="0"/>
              <a:t>19/10/2020</a:t>
            </a:fld>
            <a:endParaRPr lang="en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09AD6-67C4-0745-A7D6-D9ED51CDF57A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251919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36EEB-0343-A34E-84CE-2CD1DD11F081}" type="datetimeFigureOut">
              <a:rPr lang="en-NO" smtClean="0"/>
              <a:t>19/10/2020</a:t>
            </a:fld>
            <a:endParaRPr lang="en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09AD6-67C4-0745-A7D6-D9ED51CDF57A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898191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36EEB-0343-A34E-84CE-2CD1DD11F081}" type="datetimeFigureOut">
              <a:rPr lang="en-NO" smtClean="0"/>
              <a:t>19/10/2020</a:t>
            </a:fld>
            <a:endParaRPr lang="en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09AD6-67C4-0745-A7D6-D9ED51CDF57A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5421443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36EEB-0343-A34E-84CE-2CD1DD11F081}" type="datetimeFigureOut">
              <a:rPr lang="en-NO" smtClean="0"/>
              <a:t>19/10/2020</a:t>
            </a:fld>
            <a:endParaRPr lang="en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09AD6-67C4-0745-A7D6-D9ED51CDF57A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730115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36EEB-0343-A34E-84CE-2CD1DD11F081}" type="datetimeFigureOut">
              <a:rPr lang="en-NO" smtClean="0"/>
              <a:t>19/10/2020</a:t>
            </a:fld>
            <a:endParaRPr lang="en-N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09AD6-67C4-0745-A7D6-D9ED51CDF57A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42209177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36EEB-0343-A34E-84CE-2CD1DD11F081}" type="datetimeFigureOut">
              <a:rPr lang="en-NO" smtClean="0"/>
              <a:t>19/10/2020</a:t>
            </a:fld>
            <a:endParaRPr lang="en-N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09AD6-67C4-0745-A7D6-D9ED51CDF57A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7606989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36EEB-0343-A34E-84CE-2CD1DD11F081}" type="datetimeFigureOut">
              <a:rPr lang="en-NO" smtClean="0"/>
              <a:t>19/10/2020</a:t>
            </a:fld>
            <a:endParaRPr lang="en-N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09AD6-67C4-0745-A7D6-D9ED51CDF57A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6227709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36EEB-0343-A34E-84CE-2CD1DD11F081}" type="datetimeFigureOut">
              <a:rPr lang="en-NO" smtClean="0"/>
              <a:t>19/10/2020</a:t>
            </a:fld>
            <a:endParaRPr lang="en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09AD6-67C4-0745-A7D6-D9ED51CDF57A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867070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36EEB-0343-A34E-84CE-2CD1DD11F081}" type="datetimeFigureOut">
              <a:rPr lang="en-NO" smtClean="0"/>
              <a:t>19/10/2020</a:t>
            </a:fld>
            <a:endParaRPr lang="en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09AD6-67C4-0745-A7D6-D9ED51CDF57A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011395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A36EEB-0343-A34E-84CE-2CD1DD11F081}" type="datetimeFigureOut">
              <a:rPr lang="en-NO" smtClean="0"/>
              <a:t>19/10/2020</a:t>
            </a:fld>
            <a:endParaRPr lang="en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209AD6-67C4-0745-A7D6-D9ED51CDF57A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00720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tiff"/><Relationship Id="rId7" Type="http://schemas.openxmlformats.org/officeDocument/2006/relationships/image" Target="../media/image6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89A56E4-F69A-F847-A2C0-B243B4B022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3615" y="1599540"/>
            <a:ext cx="2115114" cy="7498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89D3692-F186-9D48-9542-831BAE4DC5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3484" y="1655754"/>
            <a:ext cx="2186023" cy="6066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A6162B5-80A6-0F44-AE3B-A06282C5B891}"/>
              </a:ext>
            </a:extLst>
          </p:cNvPr>
          <p:cNvSpPr txBox="1"/>
          <p:nvPr/>
        </p:nvSpPr>
        <p:spPr>
          <a:xfrm>
            <a:off x="1941699" y="2607206"/>
            <a:ext cx="2320646" cy="33086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ctr" defTabSz="438150" hangingPunct="0"/>
            <a:r>
              <a:rPr lang="en-US" sz="1650" b="1" dirty="0">
                <a:solidFill>
                  <a:srgbClr val="00919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Salmon production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FFFBC5-977A-1F41-8877-E518931077AB}"/>
              </a:ext>
            </a:extLst>
          </p:cNvPr>
          <p:cNvSpPr txBox="1"/>
          <p:nvPr/>
        </p:nvSpPr>
        <p:spPr>
          <a:xfrm>
            <a:off x="4353352" y="2601650"/>
            <a:ext cx="2443586" cy="33086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ctr" defTabSz="438150" hangingPunct="0"/>
            <a:r>
              <a:rPr lang="en-US" sz="1650" b="1" dirty="0">
                <a:solidFill>
                  <a:srgbClr val="002060"/>
                </a:solidFill>
                <a:latin typeface="Helvetica Neue"/>
                <a:ea typeface="Helvetica Neue"/>
                <a:cs typeface="Helvetica Neue"/>
              </a:rPr>
              <a:t>Trout</a:t>
            </a:r>
            <a:r>
              <a:rPr lang="en-US" sz="1650" b="1" dirty="0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production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723D2FB-CA24-144E-AD81-9EC9FED1A550}"/>
              </a:ext>
            </a:extLst>
          </p:cNvPr>
          <p:cNvSpPr txBox="1"/>
          <p:nvPr/>
        </p:nvSpPr>
        <p:spPr>
          <a:xfrm>
            <a:off x="3345734" y="1005849"/>
            <a:ext cx="26088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>
                <a:solidFill>
                  <a:srgbClr val="07729B"/>
                </a:solidFill>
              </a:rPr>
              <a:t>Aquaculture goal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23A1303-F2B2-4149-8CA5-20B53F7AE757}"/>
              </a:ext>
            </a:extLst>
          </p:cNvPr>
          <p:cNvSpPr txBox="1"/>
          <p:nvPr/>
        </p:nvSpPr>
        <p:spPr>
          <a:xfrm>
            <a:off x="1487304" y="3758585"/>
            <a:ext cx="1318723" cy="49244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ctr" defTabSz="438150" hangingPunct="0"/>
            <a:r>
              <a:rPr lang="en-US" sz="1350" b="1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Lice </a:t>
            </a:r>
          </a:p>
          <a:p>
            <a:pPr algn="ctr" defTabSz="438150" hangingPunct="0"/>
            <a:r>
              <a:rPr lang="en-US" sz="1350" b="1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prevalence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CAAE1AD-66F6-904D-86F7-191CAF3F5A55}"/>
              </a:ext>
            </a:extLst>
          </p:cNvPr>
          <p:cNvSpPr txBox="1"/>
          <p:nvPr/>
        </p:nvSpPr>
        <p:spPr>
          <a:xfrm>
            <a:off x="2519672" y="3791433"/>
            <a:ext cx="2130506" cy="49244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ctr" defTabSz="438150" hangingPunct="0"/>
            <a:r>
              <a:rPr lang="en-US" sz="1350" b="1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MOM B </a:t>
            </a:r>
          </a:p>
          <a:p>
            <a:pPr algn="ctr" defTabSz="438150" hangingPunct="0"/>
            <a:r>
              <a:rPr lang="en-US" sz="1350" b="1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investigations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67CA35F-3E2C-CA42-9FF3-5695B2DC8079}"/>
              </a:ext>
            </a:extLst>
          </p:cNvPr>
          <p:cNvSpPr txBox="1"/>
          <p:nvPr/>
        </p:nvSpPr>
        <p:spPr>
          <a:xfrm>
            <a:off x="4292993" y="3765628"/>
            <a:ext cx="1652878" cy="49244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ctr" defTabSz="438150" hangingPunct="0"/>
            <a:r>
              <a:rPr lang="en-US" sz="1350" b="1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Protein retention</a:t>
            </a:r>
          </a:p>
          <a:p>
            <a:pPr algn="ctr" defTabSz="438150" hangingPunct="0"/>
            <a:r>
              <a:rPr lang="en-US" sz="1350" b="1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ratio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503F996-9575-3942-853F-DCB243C4C3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25388" y="4387204"/>
            <a:ext cx="1153868" cy="74337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B3EB56D-EBA1-CE41-98FB-124FDC014BA8}"/>
              </a:ext>
            </a:extLst>
          </p:cNvPr>
          <p:cNvSpPr txBox="1"/>
          <p:nvPr/>
        </p:nvSpPr>
        <p:spPr>
          <a:xfrm>
            <a:off x="3225003" y="3042267"/>
            <a:ext cx="28071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O" b="1" dirty="0">
                <a:solidFill>
                  <a:srgbClr val="07729B"/>
                </a:solidFill>
              </a:rPr>
              <a:t>Sustainability indicators :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5D71B88E-435C-D04D-9BD1-395A0B39514E}"/>
              </a:ext>
            </a:extLst>
          </p:cNvPr>
          <p:cNvSpPr/>
          <p:nvPr/>
        </p:nvSpPr>
        <p:spPr>
          <a:xfrm>
            <a:off x="1910647" y="1473707"/>
            <a:ext cx="2351698" cy="1070676"/>
          </a:xfrm>
          <a:prstGeom prst="roundRect">
            <a:avLst>
              <a:gd name="adj" fmla="val 10072"/>
            </a:avLst>
          </a:prstGeom>
          <a:noFill/>
          <a:ln w="44450" cap="flat">
            <a:solidFill>
              <a:srgbClr val="009193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ctr" defTabSz="438150" hangingPunct="0"/>
            <a:endParaRPr lang="en-US" sz="1650">
              <a:solidFill>
                <a:srgbClr val="FFFFFF"/>
              </a:solidFill>
              <a:sym typeface="Helvetica Neue Medium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740BEAE-F1E3-8440-A490-4DBFB1D167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45296" y="4372351"/>
            <a:ext cx="1021294" cy="811291"/>
          </a:xfrm>
          <a:prstGeom prst="rect">
            <a:avLst/>
          </a:prstGeom>
        </p:spPr>
      </p:pic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EF06BFEA-6813-2D44-86A2-4C86FD3679DD}"/>
              </a:ext>
            </a:extLst>
          </p:cNvPr>
          <p:cNvSpPr/>
          <p:nvPr/>
        </p:nvSpPr>
        <p:spPr>
          <a:xfrm>
            <a:off x="1504658" y="4293639"/>
            <a:ext cx="1331612" cy="1010667"/>
          </a:xfrm>
          <a:prstGeom prst="roundRect">
            <a:avLst/>
          </a:prstGeom>
          <a:noFill/>
          <a:ln w="41275" cap="flat">
            <a:solidFill>
              <a:srgbClr val="044823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endParaRPr lang="en-US" sz="1650" dirty="0">
              <a:solidFill>
                <a:srgbClr val="FFFFFF"/>
              </a:solidFill>
              <a:sym typeface="Helvetica Neue Medium"/>
            </a:endParaRP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28D71346-331F-7248-8E3C-3F3A801ED7F0}"/>
              </a:ext>
            </a:extLst>
          </p:cNvPr>
          <p:cNvSpPr/>
          <p:nvPr/>
        </p:nvSpPr>
        <p:spPr>
          <a:xfrm>
            <a:off x="4445240" y="1489342"/>
            <a:ext cx="2351698" cy="1070676"/>
          </a:xfrm>
          <a:prstGeom prst="roundRect">
            <a:avLst>
              <a:gd name="adj" fmla="val 10072"/>
            </a:avLst>
          </a:prstGeom>
          <a:noFill/>
          <a:ln w="44450" cap="flat">
            <a:solidFill>
              <a:srgbClr val="00206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ctr" defTabSz="438150" hangingPunct="0"/>
            <a:endParaRPr lang="en-US" sz="1650">
              <a:solidFill>
                <a:srgbClr val="FFFFFF"/>
              </a:solidFill>
              <a:sym typeface="Helvetica Neue Medium"/>
            </a:endParaRP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20DFEE27-D95F-BB4F-A832-48C83C04B9ED}"/>
              </a:ext>
            </a:extLst>
          </p:cNvPr>
          <p:cNvSpPr/>
          <p:nvPr/>
        </p:nvSpPr>
        <p:spPr>
          <a:xfrm>
            <a:off x="2938970" y="4288953"/>
            <a:ext cx="1438828" cy="1002464"/>
          </a:xfrm>
          <a:prstGeom prst="roundRect">
            <a:avLst/>
          </a:prstGeom>
          <a:noFill/>
          <a:ln w="41275" cap="flat">
            <a:solidFill>
              <a:srgbClr val="044823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endParaRPr lang="en-US" sz="1650" dirty="0">
              <a:solidFill>
                <a:srgbClr val="FFFFFF"/>
              </a:solidFill>
              <a:sym typeface="Helvetica Neue Medium"/>
            </a:endParaRP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02671A32-FF51-3943-973F-6FB5DCF8892A}"/>
              </a:ext>
            </a:extLst>
          </p:cNvPr>
          <p:cNvSpPr/>
          <p:nvPr/>
        </p:nvSpPr>
        <p:spPr>
          <a:xfrm>
            <a:off x="4465674" y="4277130"/>
            <a:ext cx="1331612" cy="1001731"/>
          </a:xfrm>
          <a:prstGeom prst="roundRect">
            <a:avLst/>
          </a:prstGeom>
          <a:noFill/>
          <a:ln w="41275" cap="flat">
            <a:solidFill>
              <a:srgbClr val="044823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endParaRPr lang="en-US" sz="1650" dirty="0">
              <a:solidFill>
                <a:srgbClr val="FFFFFF"/>
              </a:solidFill>
              <a:sym typeface="Helvetica Neue Medium"/>
            </a:endParaRP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977C5F5B-B773-7B47-A677-D29E3229E9BB}"/>
              </a:ext>
            </a:extLst>
          </p:cNvPr>
          <p:cNvSpPr/>
          <p:nvPr/>
        </p:nvSpPr>
        <p:spPr>
          <a:xfrm>
            <a:off x="5934150" y="4288952"/>
            <a:ext cx="1392283" cy="1001732"/>
          </a:xfrm>
          <a:prstGeom prst="roundRect">
            <a:avLst/>
          </a:prstGeom>
          <a:noFill/>
          <a:ln w="41275" cap="flat">
            <a:solidFill>
              <a:srgbClr val="044823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endParaRPr lang="en-US" sz="1650" dirty="0">
              <a:solidFill>
                <a:srgbClr val="FFFFFF"/>
              </a:solidFill>
              <a:sym typeface="Helvetica Neue Medium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A583577-DACF-E64F-B06C-51B4C083C6A9}"/>
              </a:ext>
            </a:extLst>
          </p:cNvPr>
          <p:cNvSpPr txBox="1"/>
          <p:nvPr/>
        </p:nvSpPr>
        <p:spPr>
          <a:xfrm>
            <a:off x="5906038" y="3843441"/>
            <a:ext cx="1569517" cy="28469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ctr" defTabSz="438150" hangingPunct="0"/>
            <a:r>
              <a:rPr lang="en-US" sz="1350" b="1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Escaped fish</a:t>
            </a:r>
          </a:p>
        </p:txBody>
      </p:sp>
      <p:pic>
        <p:nvPicPr>
          <p:cNvPr id="3" name="Picture 2" descr="A group of fish in the water&#10;&#10;Description automatically generated">
            <a:extLst>
              <a:ext uri="{FF2B5EF4-FFF2-40B4-BE49-F238E27FC236}">
                <a16:creationId xmlns:a16="http://schemas.microsoft.com/office/drawing/2014/main" id="{E5B35FDB-C0BF-AB42-99EE-057EB87DFAA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212" t="10025" r="1312" b="9581"/>
          <a:stretch/>
        </p:blipFill>
        <p:spPr>
          <a:xfrm>
            <a:off x="6016687" y="4480766"/>
            <a:ext cx="1227208" cy="481222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12665501-304E-944B-ACFA-7635B9666A9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66271" y="4402665"/>
            <a:ext cx="897068" cy="811750"/>
          </a:xfrm>
          <a:prstGeom prst="rect">
            <a:avLst/>
          </a:prstGeom>
        </p:spPr>
      </p:pic>
      <p:pic>
        <p:nvPicPr>
          <p:cNvPr id="8" name="Picture 7" descr="A picture containing shape&#10;&#10;Description automatically generated">
            <a:extLst>
              <a:ext uri="{FF2B5EF4-FFF2-40B4-BE49-F238E27FC236}">
                <a16:creationId xmlns:a16="http://schemas.microsoft.com/office/drawing/2014/main" id="{5CC350F5-3708-614F-9CB0-5AEBBC30C00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358841" y="4496645"/>
            <a:ext cx="524497" cy="524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855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  <p:bldP spid="15" grpId="0"/>
      <p:bldP spid="17" grpId="0"/>
      <p:bldP spid="21" grpId="0" animBg="1"/>
      <p:bldP spid="27" grpId="0" animBg="1"/>
      <p:bldP spid="28" grpId="0" animBg="1"/>
      <p:bldP spid="25" grpId="0" animBg="1"/>
      <p:bldP spid="29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49</TotalTime>
  <Words>19</Words>
  <Application>Microsoft Macintosh PowerPoint</Application>
  <PresentationFormat>On-screen Show (4:3)</PresentationFormat>
  <Paragraphs>11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Helvetica Neue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Espinasse, Marina</dc:creator>
  <cp:lastModifiedBy>Espinasse, Marina</cp:lastModifiedBy>
  <cp:revision>16</cp:revision>
  <cp:lastPrinted>2020-02-06T16:20:58Z</cp:lastPrinted>
  <dcterms:created xsi:type="dcterms:W3CDTF">2020-02-06T16:12:33Z</dcterms:created>
  <dcterms:modified xsi:type="dcterms:W3CDTF">2020-10-19T11:51:53Z</dcterms:modified>
</cp:coreProperties>
</file>

<file path=docProps/thumbnail.jpeg>
</file>